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bffce4a5d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bffce4a5d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bffce4a5d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bffce4a5d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bffce4a5d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bffce4a5d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bffce4a5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bffce4a5d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bffce4a5d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bffce4a5d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bffce4a5d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bffce4a5d_9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bffce4a5d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bffce4a5d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c0d773d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c0d773d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c0d773d1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c0d773d1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c0d773d1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c0d773d1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bffce4a5d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bffce4a5d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JayFunk </a:t>
            </a:r>
            <a:r>
              <a:rPr lang="en">
                <a:solidFill>
                  <a:schemeClr val="dk1"/>
                </a:solidFill>
              </a:rPr>
              <a:t>(Julian Daniels):</a:t>
            </a:r>
            <a:r>
              <a:rPr lang="en"/>
              <a:t> apparently the dude who was commissioned to help design dr. strange spellcasting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c0d773d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c0d773d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c0d773d1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c0d773d1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c0d773d1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c0d773d1d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c0d773d1d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c0d773d1d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d812394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d812394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8123949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d8123949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8123949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8123949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8123949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8123949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d8123949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d8123949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d8123949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d8123949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bffce4a5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bffce4a5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d8123949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d8123949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c0d773d1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c0d773d1d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c0d773d1d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c0d773d1d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c0d773d1d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c0d773d1d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c0d773d1d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c0d773d1d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experiment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c0d773d1d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c0d773d1d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c0d773d1d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c0d773d1d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c0d773d1d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c0d773d1d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c0d773d1d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c0d773d1d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c0d773d1d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c0d773d1d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bffce4a5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bffce4a5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c0d773d1d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c0d773d1d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c0d773d1d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c0d773d1d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c0d773d1d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c0d773d1d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c0d773d1d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c0d773d1d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bffce4a5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bffce4a5d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bffce4a5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bffce4a5d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motor system anyway.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bffce4a5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bffce4a5d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bffce4a5d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bffce4a5d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bffce4a5d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bffce4a5d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XZY4mZzx-psJ_AMZAJALz5FauoyI7kHL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hyperlink" Target="http://drive.google.com/file/d/1YrBD9HOhZhxRGIkICtTUxC1UO3kxJ33E/view" TargetMode="Externa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Postural representations of the hand in primate sensorimotor cortex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James Goodman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Bensmaia Lab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02/11/2019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250" y="1170125"/>
            <a:ext cx="8839349" cy="34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movement recordings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393" y="1154525"/>
            <a:ext cx="2076063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544" y="2109175"/>
            <a:ext cx="2476151" cy="19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Cortex implants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38" y="1775636"/>
            <a:ext cx="3273599" cy="19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287" y="1330907"/>
            <a:ext cx="4404575" cy="2864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 action</a:t>
            </a:r>
            <a:endParaRPr/>
          </a:p>
        </p:txBody>
      </p:sp>
      <p:pic>
        <p:nvPicPr>
          <p:cNvPr id="133" name="Google Shape;133;p25" title="Just model (2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1610200"/>
            <a:ext cx="3955500" cy="29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 title="Just real (2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25" y="1610200"/>
            <a:ext cx="3955500" cy="29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movement variety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554451" cy="355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150" y="1940100"/>
            <a:ext cx="5129073" cy="17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movement variety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response variety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250" y="1017725"/>
            <a:ext cx="2697480" cy="3820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neural code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7275"/>
            <a:ext cx="8839199" cy="252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Generalized linear model</a:t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56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versatile hand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6125" y="1112400"/>
            <a:ext cx="655962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Goodness-of-fit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850" y="1017725"/>
            <a:ext cx="579631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Receptive field (RF) sizes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RFs are larger than a single joint</a:t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RFs are large</a:t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338" y="1017725"/>
            <a:ext cx="25473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possible codes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Muscles</a:t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087" y="1017725"/>
            <a:ext cx="1353825" cy="40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Synergies</a:t>
            </a:r>
            <a:endParaRPr/>
          </a:p>
        </p:txBody>
      </p:sp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038" y="1017725"/>
            <a:ext cx="48059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Synergies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025" y="1017725"/>
            <a:ext cx="48059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could a “good code” mean?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“Labeled line”?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Neurons track fewer muscles or synergies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muscles or synergies: barely a difference</a:t>
            </a:r>
            <a:endParaRPr/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sense of proprioception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154800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muscles or synergies: no fewer</a:t>
            </a:r>
            <a:endParaRPr/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Postures vs. Movements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Fraction of unique deviance explained (FUDE)</a:t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975" y="2146176"/>
            <a:ext cx="4184050" cy="8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Neurons prefer postures over movements</a:t>
            </a:r>
            <a:endParaRPr/>
          </a:p>
        </p:txBody>
      </p:sp>
      <p:pic>
        <p:nvPicPr>
          <p:cNvPr id="253" name="Google Shape;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reach, movements are preferred</a:t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4">
            <a:alphaModFix/>
          </a:blip>
          <a:srcRect l="60398" t="52173" r="5382"/>
          <a:stretch/>
        </p:blipFill>
        <p:spPr>
          <a:xfrm>
            <a:off x="5669726" y="1795425"/>
            <a:ext cx="1752976" cy="155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and Conclusions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results</a:t>
            </a:r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RFs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simple preferred coordinate frame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Posture, not movement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Sensory and motor are similar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results</a:t>
            </a:r>
            <a:endParaRPr/>
          </a:p>
        </p:txBody>
      </p:sp>
      <p:sp>
        <p:nvSpPr>
          <p:cNvPr id="277" name="Google Shape;27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Large RFs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No simple preferred coordinate frame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Posture, not movement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Sensory and motor are similar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Stereognosis</a:t>
            </a:r>
            <a:endParaRPr/>
          </a:p>
        </p:txBody>
      </p:sp>
      <p:pic>
        <p:nvPicPr>
          <p:cNvPr id="283" name="Google Shape;2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7100"/>
            <a:ext cx="8839199" cy="2478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results</a:t>
            </a:r>
            <a:endParaRPr/>
          </a:p>
        </p:txBody>
      </p:sp>
      <p:sp>
        <p:nvSpPr>
          <p:cNvPr id="289" name="Google Shape;289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RFs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simple preferred coordinate frame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Posture, not movement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Sensory &amp; motor are similar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need sensory feedback</a:t>
            </a:r>
            <a:endParaRPr/>
          </a:p>
        </p:txBody>
      </p:sp>
      <p:pic>
        <p:nvPicPr>
          <p:cNvPr id="2" name="HHMI_Charles_Freed">
            <a:hlinkClick r:id="" action="ppaction://media"/>
            <a:extLst>
              <a:ext uri="{FF2B5EF4-FFF2-40B4-BE49-F238E27FC236}">
                <a16:creationId xmlns:a16="http://schemas.microsoft.com/office/drawing/2014/main" id="{D6EF2E13-0CA1-470D-8A6A-7588695357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8389" y="1450862"/>
            <a:ext cx="5247222" cy="2949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and hand are different</a:t>
            </a:r>
            <a:endParaRPr/>
          </a:p>
        </p:txBody>
      </p:sp>
      <p:pic>
        <p:nvPicPr>
          <p:cNvPr id="295" name="Google Shape;2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73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results</a:t>
            </a:r>
            <a:endParaRPr/>
          </a:p>
        </p:txBody>
      </p:sp>
      <p:sp>
        <p:nvSpPr>
          <p:cNvPr id="301" name="Google Shape;30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RFs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simple preferred coordinate frame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Posture, not movement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Sensory and motor are similar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Sensory-motor communication</a:t>
            </a:r>
            <a:endParaRPr/>
          </a:p>
        </p:txBody>
      </p:sp>
      <p:pic>
        <p:nvPicPr>
          <p:cNvPr id="307" name="Google Shape;3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13" y="1125925"/>
            <a:ext cx="776716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4"/>
          <p:cNvSpPr/>
          <p:nvPr/>
        </p:nvSpPr>
        <p:spPr>
          <a:xfrm>
            <a:off x="6176000" y="3105100"/>
            <a:ext cx="685200" cy="346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4"/>
          <p:cNvSpPr/>
          <p:nvPr/>
        </p:nvSpPr>
        <p:spPr>
          <a:xfrm>
            <a:off x="2714250" y="3264725"/>
            <a:ext cx="685200" cy="346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Sensory and motor cortex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13" y="1125925"/>
            <a:ext cx="776716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neural coding research</a:t>
            </a:r>
            <a:endParaRPr/>
          </a:p>
        </p:txBody>
      </p:sp>
      <p:grpSp>
        <p:nvGrpSpPr>
          <p:cNvPr id="85" name="Google Shape;85;p18"/>
          <p:cNvGrpSpPr/>
          <p:nvPr/>
        </p:nvGrpSpPr>
        <p:grpSpPr>
          <a:xfrm>
            <a:off x="406912" y="1488787"/>
            <a:ext cx="8330176" cy="2775525"/>
            <a:chOff x="311700" y="1488787"/>
            <a:chExt cx="8330176" cy="2775525"/>
          </a:xfrm>
        </p:grpSpPr>
        <p:pic>
          <p:nvPicPr>
            <p:cNvPr id="86" name="Google Shape;8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3451" y="1488787"/>
              <a:ext cx="4228425" cy="277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843522"/>
              <a:ext cx="4108653" cy="20660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the same for the hand?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l="6714" r="77966" b="79082"/>
          <a:stretch/>
        </p:blipFill>
        <p:spPr>
          <a:xfrm>
            <a:off x="2431152" y="3163808"/>
            <a:ext cx="1792271" cy="120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l="30685" r="51571" b="79082"/>
          <a:stretch/>
        </p:blipFill>
        <p:spPr>
          <a:xfrm>
            <a:off x="552721" y="1646278"/>
            <a:ext cx="2075976" cy="120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l="53584" r="24380" b="79082"/>
          <a:stretch/>
        </p:blipFill>
        <p:spPr>
          <a:xfrm>
            <a:off x="4025878" y="1646275"/>
            <a:ext cx="2577884" cy="120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l="81845" b="79082"/>
          <a:stretch/>
        </p:blipFill>
        <p:spPr>
          <a:xfrm>
            <a:off x="6406216" y="3163808"/>
            <a:ext cx="2124041" cy="120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Monkeys have versatile hands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13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Microsoft Office PowerPoint</Application>
  <PresentationFormat>On-screen Show (16:9)</PresentationFormat>
  <Paragraphs>80</Paragraphs>
  <Slides>43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Arial</vt:lpstr>
      <vt:lpstr>Simple Light</vt:lpstr>
      <vt:lpstr>Postural representations of the hand in primate sensorimotor cortex</vt:lpstr>
      <vt:lpstr>The versatile hand</vt:lpstr>
      <vt:lpstr>The sense of proprioception</vt:lpstr>
      <vt:lpstr>Hands need sensory feedback</vt:lpstr>
      <vt:lpstr>Sensory and motor cortex</vt:lpstr>
      <vt:lpstr>Most neural coding research</vt:lpstr>
      <vt:lpstr>Is it the same for the hand?</vt:lpstr>
      <vt:lpstr>Experiment</vt:lpstr>
      <vt:lpstr>Monkeys have versatile hands</vt:lpstr>
      <vt:lpstr>Behavior</vt:lpstr>
      <vt:lpstr>Hand movement recordings</vt:lpstr>
      <vt:lpstr>Cortex implants</vt:lpstr>
      <vt:lpstr>Task in action</vt:lpstr>
      <vt:lpstr>Hand movement variety</vt:lpstr>
      <vt:lpstr>Hand movement variety</vt:lpstr>
      <vt:lpstr>Neural response variety</vt:lpstr>
      <vt:lpstr>Analysis and Results</vt:lpstr>
      <vt:lpstr>Finding a neural code</vt:lpstr>
      <vt:lpstr>Generalized linear model</vt:lpstr>
      <vt:lpstr>Goodness-of-fit</vt:lpstr>
      <vt:lpstr>Receptive field (RF) sizes</vt:lpstr>
      <vt:lpstr>RFs are larger than a single joint</vt:lpstr>
      <vt:lpstr>RFs are large</vt:lpstr>
      <vt:lpstr>Other possible codes</vt:lpstr>
      <vt:lpstr>Muscles</vt:lpstr>
      <vt:lpstr>Synergies</vt:lpstr>
      <vt:lpstr>Synergies</vt:lpstr>
      <vt:lpstr>What could a “good code” mean? </vt:lpstr>
      <vt:lpstr>Single muscles or synergies: barely a difference</vt:lpstr>
      <vt:lpstr>Multiple muscles or synergies: no fewer</vt:lpstr>
      <vt:lpstr>Postures vs. Movements</vt:lpstr>
      <vt:lpstr>Fraction of unique deviance explained (FUDE)</vt:lpstr>
      <vt:lpstr>Neurons prefer postures over movements</vt:lpstr>
      <vt:lpstr>During reach, movements are preferred</vt:lpstr>
      <vt:lpstr>Discussion and Conclusions</vt:lpstr>
      <vt:lpstr>Summary of results</vt:lpstr>
      <vt:lpstr>Summary of results</vt:lpstr>
      <vt:lpstr>Stereognosis</vt:lpstr>
      <vt:lpstr>Summary of results</vt:lpstr>
      <vt:lpstr>Arm and hand are different</vt:lpstr>
      <vt:lpstr>Summary of results</vt:lpstr>
      <vt:lpstr>Sensory-motor communication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Postural representations of the hand in primate sensorimotor cortex</dc:title>
  <dc:creator>James Goodman</dc:creator>
  <cp:lastModifiedBy>James Goodman</cp:lastModifiedBy>
  <cp:revision>1</cp:revision>
  <dcterms:modified xsi:type="dcterms:W3CDTF">2022-03-31T16:47:43Z</dcterms:modified>
</cp:coreProperties>
</file>